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3" r:id="rId6"/>
    <p:sldId id="306" r:id="rId7"/>
    <p:sldId id="297" r:id="rId8"/>
    <p:sldId id="298" r:id="rId9"/>
    <p:sldId id="307" r:id="rId10"/>
    <p:sldId id="300" r:id="rId11"/>
    <p:sldId id="301" r:id="rId12"/>
    <p:sldId id="302" r:id="rId13"/>
    <p:sldId id="303" r:id="rId14"/>
    <p:sldId id="304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727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404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13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419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261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6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0032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747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909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565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360" y="2112793"/>
            <a:ext cx="6798250" cy="16744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Breast CANCER prediction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0484" y="4079636"/>
            <a:ext cx="2103786" cy="38288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Faramarz Zareian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423843" y="3879013"/>
            <a:ext cx="1900632" cy="583510"/>
          </a:xfrm>
          <a:prstGeom prst="rect">
            <a:avLst/>
          </a:prstGeom>
        </p:spPr>
        <p:txBody>
          <a:bodyPr lIns="0" tIns="3600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spc="-100" dirty="0"/>
              <a:t>Machine Learning </a:t>
            </a:r>
            <a:endParaRPr lang="en-US" b="1" spc="-100" baseline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E85617E-41BF-456B-8A4C-1E8591BEBA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2910342" cy="238016"/>
          </a:xfrm>
        </p:spPr>
        <p:txBody>
          <a:bodyPr/>
          <a:lstStyle/>
          <a:p>
            <a:r>
              <a:rPr lang="en-US" dirty="0"/>
              <a:t>Faramarz.zareian@gmail.com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Confusion matrix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part I tried to calculate and visualize the confusion matrix and accuracy </a:t>
            </a:r>
            <a:r>
              <a:rPr lang="en-US" sz="2400" dirty="0" err="1"/>
              <a:t>values.So</a:t>
            </a:r>
            <a:r>
              <a:rPr lang="en-US" sz="2400" dirty="0"/>
              <a:t> we have the confusion matrix of logistic Regression and Decision Tree and based on confusion matrix,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I calculated the Accuracy and with plotting the confusion matrix show the how many True Positive , True Negative , False Positive , False Negative We had with each of algorithms.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Decision Tree                    -                  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A862BC-AB62-4026-A9F1-265667A1F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11" y="1364489"/>
            <a:ext cx="4649259" cy="353140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92909-30C6-4BAE-8F10-18C5B41EE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04" y="1364488"/>
            <a:ext cx="4573042" cy="353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C2FCD-AEC5-45D8-B6BC-B3B84F8F039E}"/>
              </a:ext>
            </a:extLst>
          </p:cNvPr>
          <p:cNvSpPr txBox="1"/>
          <p:nvPr/>
        </p:nvSpPr>
        <p:spPr>
          <a:xfrm>
            <a:off x="7308087" y="4918091"/>
            <a:ext cx="4781550" cy="150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confusion matrix is : [[101   2]</a:t>
            </a:r>
          </a:p>
          <a:p>
            <a:r>
              <a:rPr lang="en-US" dirty="0"/>
              <a:t> [  8  58]]</a:t>
            </a:r>
          </a:p>
          <a:p>
            <a:r>
              <a:rPr lang="en-US" dirty="0"/>
              <a:t>Test Accuracy is ((tn+tp)/(tp+tn+fp+fn)): 0.9408284023668639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8B329-C265-47B0-82F9-458881F60A32}"/>
              </a:ext>
            </a:extLst>
          </p:cNvPr>
          <p:cNvSpPr txBox="1"/>
          <p:nvPr/>
        </p:nvSpPr>
        <p:spPr>
          <a:xfrm>
            <a:off x="963497" y="5009653"/>
            <a:ext cx="4407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Decision Tree</a:t>
            </a:r>
          </a:p>
          <a:p>
            <a:r>
              <a:rPr lang="en-US"/>
              <a:t>confusion matrix is : [[96  7]</a:t>
            </a:r>
          </a:p>
          <a:p>
            <a:r>
              <a:rPr lang="en-US"/>
              <a:t> [ 3 63]]</a:t>
            </a:r>
          </a:p>
          <a:p>
            <a:r>
              <a:rPr lang="en-US"/>
              <a:t>Test Accuracy is ((tn+tp)/(tp+tn+fp+fn)): 0.9408284023668639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endParaRPr lang="en-US" sz="3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1" cy="6858000"/>
          </a:xfrm>
        </p:spPr>
        <p:txBody>
          <a:bodyPr/>
          <a:lstStyle/>
          <a:p>
            <a:pPr algn="ctr"/>
            <a:r>
              <a:rPr lang="en-US" sz="8000" b="1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7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i="0" dirty="0"/>
              <a:t>Details : Features are computed from a digitized image of a fine needle aspirate (FNA) of a breast mass.</a:t>
            </a:r>
          </a:p>
          <a:p>
            <a:r>
              <a:rPr lang="en-US" i="0" dirty="0"/>
              <a:t>The mean, standard error and "worst" or largest (mean of the three</a:t>
            </a:r>
            <a:br>
              <a:rPr lang="en-US" i="0" dirty="0"/>
            </a:br>
            <a:r>
              <a:rPr lang="en-US" i="0" dirty="0"/>
              <a:t>largest values) of these features were computed for each image,</a:t>
            </a:r>
            <a:br>
              <a:rPr lang="en-US" i="0" dirty="0"/>
            </a:br>
            <a:r>
              <a:rPr lang="en-US" i="0" dirty="0"/>
              <a:t>resulting in 30 features. For instance, field 3 is Mean Radius, field</a:t>
            </a:r>
            <a:br>
              <a:rPr lang="en-US" i="0" dirty="0"/>
            </a:br>
            <a:r>
              <a:rPr lang="en-US" i="0" dirty="0"/>
              <a:t>13 is Radius SE, field 23 is Worst Radius.</a:t>
            </a:r>
          </a:p>
          <a:p>
            <a:r>
              <a:rPr lang="en-US" i="0" dirty="0"/>
              <a:t>All feature values are recoded with four significant digits.</a:t>
            </a:r>
          </a:p>
          <a:p>
            <a:r>
              <a:rPr lang="en-US" i="0" dirty="0"/>
              <a:t> in the diagnosis column :</a:t>
            </a:r>
          </a:p>
          <a:p>
            <a:r>
              <a:rPr lang="en-US" i="0" dirty="0"/>
              <a:t>                             </a:t>
            </a:r>
            <a:r>
              <a:rPr lang="en-US" b="1" i="0" dirty="0"/>
              <a:t>Malignant</a:t>
            </a:r>
            <a:r>
              <a:rPr lang="en-US" i="0" dirty="0"/>
              <a:t> (Cancerous) - Present</a:t>
            </a:r>
          </a:p>
          <a:p>
            <a:r>
              <a:rPr lang="en-US" i="0" dirty="0"/>
              <a:t>                             </a:t>
            </a:r>
            <a:r>
              <a:rPr lang="en-US" b="1" i="0" dirty="0"/>
              <a:t>Benign</a:t>
            </a:r>
            <a:r>
              <a:rPr lang="en-US" i="0" dirty="0"/>
              <a:t> (Not Cancerous) -Absent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32172-E292-4342-972C-703B56D58F8E}"/>
              </a:ext>
            </a:extLst>
          </p:cNvPr>
          <p:cNvSpPr txBox="1"/>
          <p:nvPr/>
        </p:nvSpPr>
        <p:spPr>
          <a:xfrm>
            <a:off x="-66851" y="313803"/>
            <a:ext cx="12258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Dataset :Breast  Cancer  Wisconsin  ( Diagnostic ) Dataset</a:t>
            </a:r>
            <a:br>
              <a:rPr lang="en-US" sz="2800" b="1" dirty="0">
                <a:solidFill>
                  <a:schemeClr val="bg2"/>
                </a:solidFill>
              </a:rPr>
            </a:b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69274" y="239550"/>
            <a:ext cx="12122726" cy="568318"/>
          </a:xfrm>
        </p:spPr>
        <p:txBody>
          <a:bodyPr/>
          <a:lstStyle/>
          <a:p>
            <a:pPr algn="ctr"/>
            <a:r>
              <a:rPr lang="en-US" sz="3200" dirty="0"/>
              <a:t>binary classification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sz="2400" dirty="0"/>
              <a:t>The algorithms I used for this projects are ( Logistic Regression , Decision Tree ).</a:t>
            </a:r>
          </a:p>
          <a:p>
            <a:r>
              <a:rPr lang="en-US" sz="2400" dirty="0"/>
              <a:t>Results are based on diagnosis column which has two distinct value  : ( M - B ) :</a:t>
            </a:r>
          </a:p>
          <a:p>
            <a:r>
              <a:rPr lang="en-US" sz="2400" dirty="0"/>
              <a:t>B = 357</a:t>
            </a:r>
          </a:p>
          <a:p>
            <a:r>
              <a:rPr lang="en-US" sz="2400" dirty="0"/>
              <a:t>M = 212</a:t>
            </a:r>
          </a:p>
          <a:p>
            <a:r>
              <a:rPr lang="en-US" sz="2400" dirty="0"/>
              <a:t>We have 569 rows and 32 columns</a:t>
            </a:r>
          </a:p>
          <a:p>
            <a:r>
              <a:rPr lang="en-US" sz="2400" dirty="0"/>
              <a:t>All of columns values are numerical except the diagnosis column which is categorical.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12581" y="439690"/>
            <a:ext cx="9624584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sz="2400" dirty="0"/>
              <a:t>First the all columns and their rows are counted to find the (null).</a:t>
            </a:r>
          </a:p>
          <a:p>
            <a:r>
              <a:rPr lang="en-US" sz="2400" dirty="0"/>
              <a:t>After finding the columns with null values , the mean of each column calculated and we can replace the mean of each column with null values , but in this case, which is data is so sensitive its better to avoid using mean value to fill the null cells. </a:t>
            </a:r>
          </a:p>
          <a:p>
            <a:r>
              <a:rPr lang="en-US" sz="2400" dirty="0"/>
              <a:t>In this case I dropped the rows with null value due to count of null cells was not very large.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1EDF0-5D5B-4BB5-B578-63B72468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219" y="3076975"/>
            <a:ext cx="4560032" cy="3258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 its time for change the categorical columns to numerical which is only the diagnosis column, So I used label encoder to assign unique numbers to the values ( we have only two different values M and B ), So they will be ( 1 and 0 ) after labeling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defined the numerical data types then if the column data type is not one of them the function change it to numerical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8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1EDF0-5D5B-4BB5-B578-63B72468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314" y="3429000"/>
            <a:ext cx="4068016" cy="290721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B88A89-6F6A-4974-8535-777F88B6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09" y="2279599"/>
            <a:ext cx="1971675" cy="229552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9DD9A-696F-4E66-83C9-2DF54C82D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758" y="2308175"/>
            <a:ext cx="1962150" cy="2238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E1814-1BEC-45DD-A3D9-0D181D3EE6B6}"/>
              </a:ext>
            </a:extLst>
          </p:cNvPr>
          <p:cNvSpPr txBox="1"/>
          <p:nvPr/>
        </p:nvSpPr>
        <p:spPr>
          <a:xfrm>
            <a:off x="352463" y="1671180"/>
            <a:ext cx="828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and after labeling of categorical column ( diagnosis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29DD0-9FF9-497C-B832-3529D29B409C}"/>
              </a:ext>
            </a:extLst>
          </p:cNvPr>
          <p:cNvSpPr txBox="1"/>
          <p:nvPr/>
        </p:nvSpPr>
        <p:spPr>
          <a:xfrm>
            <a:off x="594804" y="4857759"/>
            <a:ext cx="519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labeling I dropped the “id” column because we don’t need id column for predicting the cancer.</a:t>
            </a:r>
          </a:p>
        </p:txBody>
      </p:sp>
    </p:spTree>
    <p:extLst>
      <p:ext uri="{BB962C8B-B14F-4D97-AF65-F5344CB8AC3E}">
        <p14:creationId xmlns:p14="http://schemas.microsoft.com/office/powerpoint/2010/main" val="69080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features= ['concave points_worst','area_worst’,</a:t>
            </a:r>
          </a:p>
          <a:p>
            <a:r>
              <a:rPr lang="en-US" dirty="0"/>
              <a:t>'perimeter_worst','radius_worst','concave points_mean’,</a:t>
            </a:r>
          </a:p>
          <a:p>
            <a:r>
              <a:rPr lang="en-US" dirty="0"/>
              <a:t>'concavity_mean','area_mean','perimeter_mean','radius_mean']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278167" y="1588376"/>
            <a:ext cx="63806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step I chose top 10 columns with highest correlation value with diagnosis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plot it with heatmap method to visualize it for better understanding.  </a:t>
            </a:r>
          </a:p>
          <a:p>
            <a:endParaRPr lang="en-US" dirty="0"/>
          </a:p>
        </p:txBody>
      </p:sp>
      <p:pic>
        <p:nvPicPr>
          <p:cNvPr id="6" name="Picture 5" descr="A picture containing brick&#10;&#10;Description automatically generated">
            <a:extLst>
              <a:ext uri="{FF2B5EF4-FFF2-40B4-BE49-F238E27FC236}">
                <a16:creationId xmlns:a16="http://schemas.microsoft.com/office/drawing/2014/main" id="{2DC61CD3-E4AB-492E-9D4A-F2031EB59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321" y="1588376"/>
            <a:ext cx="5335512" cy="47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524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Its time to spilt the data for train and test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chose 30 percent for trainset and 70 percent for the testset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then time to do the feature scaling I did scaling to normalize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 the results is to have data which is scaled and now the values Are between 0 and 1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2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Algorithms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Now I made a function of Logistic Regression and Decision Tree to predict and give us the accuracy .</a:t>
            </a:r>
          </a:p>
          <a:p>
            <a:endParaRPr lang="en-US" dirty="0"/>
          </a:p>
          <a:p>
            <a:r>
              <a:rPr lang="en-US" dirty="0"/>
              <a:t>Logistic Regression Train Accuracy :  0.9414758269720102</a:t>
            </a:r>
          </a:p>
          <a:p>
            <a:r>
              <a:rPr lang="en-US" dirty="0"/>
              <a:t>Logistic Regression  TEST Accuracy :  0.9408284023668639</a:t>
            </a:r>
          </a:p>
          <a:p>
            <a:r>
              <a:rPr lang="en-US" dirty="0"/>
              <a:t>Decision Tree  Train Accuracy :  1.0</a:t>
            </a:r>
          </a:p>
          <a:p>
            <a:r>
              <a:rPr lang="en-US" dirty="0"/>
              <a:t>Decision Tree  TEST Accuracy :  0.9408284023668639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724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Breast CANCER prediction</vt:lpstr>
      <vt:lpstr>PowerPoint Presentation</vt:lpstr>
      <vt:lpstr>binary classification </vt:lpstr>
      <vt:lpstr>preprocessing</vt:lpstr>
      <vt:lpstr>preprocessing</vt:lpstr>
      <vt:lpstr>preprocessing</vt:lpstr>
      <vt:lpstr>Features</vt:lpstr>
      <vt:lpstr>Features</vt:lpstr>
      <vt:lpstr>Algorithms</vt:lpstr>
      <vt:lpstr>Confusion matrix</vt:lpstr>
      <vt:lpstr>Decision Tree                    -                  Logistic regression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</dc:title>
  <dc:creator>faramarz z</dc:creator>
  <cp:lastModifiedBy>faramarz z</cp:lastModifiedBy>
  <cp:revision>3</cp:revision>
  <dcterms:created xsi:type="dcterms:W3CDTF">2020-07-18T14:31:42Z</dcterms:created>
  <dcterms:modified xsi:type="dcterms:W3CDTF">2020-07-18T14:41:45Z</dcterms:modified>
</cp:coreProperties>
</file>